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2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rine Harkink" userId="a78267ac-fc2d-485f-a832-6b81cd17b586" providerId="ADAL" clId="{C0D744FE-9C15-447C-8DFB-AE26784E5089}"/>
    <pc:docChg chg="modSld">
      <pc:chgData name="Corine Harkink" userId="a78267ac-fc2d-485f-a832-6b81cd17b586" providerId="ADAL" clId="{C0D744FE-9C15-447C-8DFB-AE26784E5089}" dt="2022-10-06T10:24:43.230" v="1" actId="20577"/>
      <pc:docMkLst>
        <pc:docMk/>
      </pc:docMkLst>
      <pc:sldChg chg="modSp">
        <pc:chgData name="Corine Harkink" userId="a78267ac-fc2d-485f-a832-6b81cd17b586" providerId="ADAL" clId="{C0D744FE-9C15-447C-8DFB-AE26784E5089}" dt="2022-10-06T10:24:43.230" v="1" actId="20577"/>
        <pc:sldMkLst>
          <pc:docMk/>
          <pc:sldMk cId="1378332004" sldId="256"/>
        </pc:sldMkLst>
        <pc:spChg chg="mod">
          <ac:chgData name="Corine Harkink" userId="a78267ac-fc2d-485f-a832-6b81cd17b586" providerId="ADAL" clId="{C0D744FE-9C15-447C-8DFB-AE26784E5089}" dt="2022-10-06T10:24:43.230" v="1" actId="20577"/>
          <ac:spMkLst>
            <pc:docMk/>
            <pc:sldMk cId="1378332004" sldId="256"/>
            <ac:spMk id="3" creationId="{BEEC84FC-8889-4FBC-B7B0-526B361BCA9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I9JVBOGta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www.youtube.com/watch?v=G0IK-8tWmk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62BD0E-EBFE-4A9E-9915-1A42EE0AF3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Gedrag en welzijn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EEC84FC-8889-4FBC-B7B0-526B361BCA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/>
              <a:t>Les 6</a:t>
            </a:r>
            <a:r>
              <a:rPr lang="nl-NL" dirty="0"/>
              <a:t>	Afwijkend gedrag</a:t>
            </a:r>
          </a:p>
          <a:p>
            <a:r>
              <a:rPr lang="nl-NL" dirty="0"/>
              <a:t>DV2.1</a:t>
            </a:r>
          </a:p>
        </p:txBody>
      </p:sp>
    </p:spTree>
    <p:extLst>
      <p:ext uri="{BB962C8B-B14F-4D97-AF65-F5344CB8AC3E}">
        <p14:creationId xmlns:p14="http://schemas.microsoft.com/office/powerpoint/2010/main" val="1378332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E8D86C-0A29-4018-9D3E-2D58AC9CE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is afwijkend gedrag?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52B5BB8-529D-48C8-AEAB-8B37B56482F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https://www.youtube.com/watch?v=mI9JVBOGtao</a:t>
            </a:r>
            <a:endParaRPr lang="nl-NL" dirty="0"/>
          </a:p>
          <a:p>
            <a:r>
              <a:rPr lang="nl-NL" dirty="0"/>
              <a:t>Gedrag dat afwijkt van het natuurlijke gedrag  of van het normale gedragssysteem van een individu</a:t>
            </a:r>
          </a:p>
        </p:txBody>
      </p:sp>
    </p:spTree>
    <p:extLst>
      <p:ext uri="{BB962C8B-B14F-4D97-AF65-F5344CB8AC3E}">
        <p14:creationId xmlns:p14="http://schemas.microsoft.com/office/powerpoint/2010/main" val="774520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E5F27A-E58D-40D8-A1A3-FFE456BEB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is probleemgedrag?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889CA64-55E8-4051-B4EE-09D45DF36EE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Als het gedrag van een dier langere tijd volhoud. </a:t>
            </a:r>
          </a:p>
          <a:p>
            <a:r>
              <a:rPr lang="nl-NL" dirty="0"/>
              <a:t>Een voorbeeld: Blaffen van een hond hoort bij het natuurlijke gedrag. Aanslaan bij de deurbel &gt; dit is normaal gedrag &gt; Eigenaar ervaart dit anders</a:t>
            </a:r>
          </a:p>
        </p:txBody>
      </p:sp>
    </p:spTree>
    <p:extLst>
      <p:ext uri="{BB962C8B-B14F-4D97-AF65-F5344CB8AC3E}">
        <p14:creationId xmlns:p14="http://schemas.microsoft.com/office/powerpoint/2010/main" val="2647139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895B8F-EB05-4D56-97A5-DF0B2F138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ontstaat afwijkend gedrag?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9C9786C-CDDC-4DDA-B244-64A0E51FE97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Verschillende oorzaken</a:t>
            </a:r>
          </a:p>
          <a:p>
            <a:pPr lvl="1"/>
            <a:r>
              <a:rPr lang="nl-NL" dirty="0"/>
              <a:t>Genetische aanleg</a:t>
            </a:r>
          </a:p>
          <a:p>
            <a:pPr lvl="1"/>
            <a:r>
              <a:rPr lang="nl-NL" dirty="0"/>
              <a:t>Onaangename of traumatische ervaring</a:t>
            </a:r>
          </a:p>
          <a:p>
            <a:pPr lvl="1"/>
            <a:r>
              <a:rPr lang="nl-NL" dirty="0"/>
              <a:t>Pijn of gezondheidsproblemen</a:t>
            </a:r>
          </a:p>
          <a:p>
            <a:pPr lvl="1"/>
            <a:r>
              <a:rPr lang="nl-NL" dirty="0"/>
              <a:t>Invloed van de eigenaar</a:t>
            </a:r>
          </a:p>
          <a:p>
            <a:pPr lvl="1"/>
            <a:r>
              <a:rPr lang="nl-NL" dirty="0"/>
              <a:t>Onvoldoende sociale ontwikkelingen</a:t>
            </a:r>
          </a:p>
          <a:p>
            <a:pPr lvl="1"/>
            <a:r>
              <a:rPr lang="nl-NL" dirty="0"/>
              <a:t>leefomgeving</a:t>
            </a:r>
          </a:p>
        </p:txBody>
      </p:sp>
    </p:spTree>
    <p:extLst>
      <p:ext uri="{BB962C8B-B14F-4D97-AF65-F5344CB8AC3E}">
        <p14:creationId xmlns:p14="http://schemas.microsoft.com/office/powerpoint/2010/main" val="2346047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42AF78-B835-4BE9-84BF-E2A217821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Teveel of te weinig prikkels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5FD3EA8-8478-47C0-BBB0-229DF8797CD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Vooral binnen de leefomgeving belangrijk. </a:t>
            </a:r>
          </a:p>
          <a:p>
            <a:r>
              <a:rPr lang="nl-NL" dirty="0"/>
              <a:t>Te veel prikkels &gt; een dier raakt overprikkeld door teveel signalen die het binnenkrijgt. Dit levert afwijkend gedrag op. </a:t>
            </a:r>
          </a:p>
          <a:p>
            <a:r>
              <a:rPr lang="nl-NL" dirty="0"/>
              <a:t>Te weinig prikkels&gt; een dier gaat zelf opzoek naar vermaak omdat dit in de omgeving niet aanwezig is. </a:t>
            </a:r>
          </a:p>
        </p:txBody>
      </p:sp>
    </p:spTree>
    <p:extLst>
      <p:ext uri="{BB962C8B-B14F-4D97-AF65-F5344CB8AC3E}">
        <p14:creationId xmlns:p14="http://schemas.microsoft.com/office/powerpoint/2010/main" val="1713516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FD3237-C56F-4D80-B645-DB9F93922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Soorten afwijkend gedrag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DE53193-46E4-45B5-B09B-8A657B31582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399" y="1820161"/>
            <a:ext cx="10363826" cy="4546456"/>
          </a:xfrm>
        </p:spPr>
        <p:txBody>
          <a:bodyPr>
            <a:normAutofit/>
          </a:bodyPr>
          <a:lstStyle/>
          <a:p>
            <a:r>
              <a:rPr lang="nl-NL" dirty="0"/>
              <a:t>Stereotiep gedrag</a:t>
            </a:r>
          </a:p>
          <a:p>
            <a:pPr lvl="1"/>
            <a:r>
              <a:rPr lang="nl-NL" dirty="0">
                <a:hlinkClick r:id="rId2"/>
              </a:rPr>
              <a:t>https://www.youtube.com/watch?v=G0IK-8tWmkE</a:t>
            </a:r>
            <a:endParaRPr lang="nl-NL" dirty="0"/>
          </a:p>
          <a:p>
            <a:r>
              <a:rPr lang="nl-NL" dirty="0"/>
              <a:t>Dwangmatig gedrag</a:t>
            </a:r>
          </a:p>
          <a:p>
            <a:r>
              <a:rPr lang="nl-NL" dirty="0"/>
              <a:t>Apathisch gedrag </a:t>
            </a:r>
          </a:p>
          <a:p>
            <a:pPr lvl="1"/>
            <a:r>
              <a:rPr lang="nl-NL" dirty="0"/>
              <a:t>Dier reageert niet meer op prikkels uit omgeving. </a:t>
            </a:r>
          </a:p>
          <a:p>
            <a:r>
              <a:rPr lang="nl-NL" dirty="0"/>
              <a:t>Hyperactiviteit</a:t>
            </a:r>
          </a:p>
          <a:p>
            <a:r>
              <a:rPr lang="nl-NL" dirty="0"/>
              <a:t>Extreme angsten</a:t>
            </a:r>
          </a:p>
          <a:p>
            <a:r>
              <a:rPr lang="nl-NL" dirty="0"/>
              <a:t>Extreme agressie</a:t>
            </a:r>
          </a:p>
          <a:p>
            <a:pPr lvl="1"/>
            <a:r>
              <a:rPr lang="nl-NL" dirty="0"/>
              <a:t>https://www.youtube.com/watch?v=knG-nsUnzQ8</a:t>
            </a:r>
          </a:p>
          <a:p>
            <a:pPr lvl="1"/>
            <a:endParaRPr lang="nl-NL" dirty="0"/>
          </a:p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D6E7219B-9BC1-4470-AC48-33346A24D6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39699" y="2487538"/>
            <a:ext cx="1176528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796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67309A-C693-482F-A725-5F35C2197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te doen bij afwijkend gedrag?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0431BAF-B826-477E-94D2-53305439D00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nl-NL" dirty="0"/>
              <a:t>Allereerst kijken of er een medische oorzaak is. </a:t>
            </a:r>
          </a:p>
          <a:p>
            <a:r>
              <a:rPr lang="nl-NL" dirty="0"/>
              <a:t>Dat uitgesloten &gt; hoe dan verder?</a:t>
            </a:r>
          </a:p>
          <a:p>
            <a:r>
              <a:rPr lang="nl-NL" dirty="0"/>
              <a:t>Probeer de oorzaak aan te pakken. 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46139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21C159-AFFF-4A7F-8D6E-A271BE7B6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Stress verlagen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8595650-4438-49CF-BE43-F06ECC37A2D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Dieren moet je altijd voldoende uitdaging bieden om stress en frustratie te voorkomen. Dit kun je op drie manieren doen:</a:t>
            </a:r>
          </a:p>
          <a:p>
            <a:pPr lvl="1"/>
            <a:r>
              <a:rPr lang="nl-NL" dirty="0"/>
              <a:t>sociale verrijking</a:t>
            </a:r>
          </a:p>
          <a:p>
            <a:pPr lvl="1"/>
            <a:r>
              <a:rPr lang="nl-NL" dirty="0"/>
              <a:t>voerverrijking</a:t>
            </a:r>
          </a:p>
          <a:p>
            <a:pPr lvl="1"/>
            <a:r>
              <a:rPr lang="nl-NL" dirty="0"/>
              <a:t>omgevingsverrijking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02576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436E0E-BFB6-49D2-B298-41CF38E54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754FF8B-4B67-4F08-881A-9E0CF7D1CD4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Bedenk voor jezelf van elke manier van verrijking een voorbeeld. </a:t>
            </a:r>
          </a:p>
          <a:p>
            <a:pPr lvl="1"/>
            <a:r>
              <a:rPr lang="nl-NL" dirty="0"/>
              <a:t>sociale verrijking</a:t>
            </a:r>
          </a:p>
          <a:p>
            <a:pPr lvl="1"/>
            <a:r>
              <a:rPr lang="nl-NL" dirty="0"/>
              <a:t>voerverrijking</a:t>
            </a:r>
          </a:p>
          <a:p>
            <a:pPr lvl="1"/>
            <a:r>
              <a:rPr lang="nl-NL" dirty="0"/>
              <a:t>Omgevingsverrijking</a:t>
            </a:r>
          </a:p>
          <a:p>
            <a:pPr lvl="1"/>
            <a:endParaRPr lang="nl-NL" dirty="0"/>
          </a:p>
          <a:p>
            <a:r>
              <a:rPr lang="nl-NL" dirty="0"/>
              <a:t>Je krijgt vijf minuten de tijd. Dan gaan we de oplossingen op het bord in een </a:t>
            </a:r>
            <a:r>
              <a:rPr lang="nl-NL" dirty="0" err="1"/>
              <a:t>mindmap</a:t>
            </a:r>
            <a:r>
              <a:rPr lang="nl-NL" dirty="0"/>
              <a:t> plaatsen</a:t>
            </a:r>
          </a:p>
        </p:txBody>
      </p:sp>
    </p:spTree>
    <p:extLst>
      <p:ext uri="{BB962C8B-B14F-4D97-AF65-F5344CB8AC3E}">
        <p14:creationId xmlns:p14="http://schemas.microsoft.com/office/powerpoint/2010/main" val="2556651416"/>
      </p:ext>
    </p:extLst>
  </p:cSld>
  <p:clrMapOvr>
    <a:masterClrMapping/>
  </p:clrMapOvr>
</p:sld>
</file>

<file path=ppt/theme/theme1.xml><?xml version="1.0" encoding="utf-8"?>
<a:theme xmlns:a="http://schemas.openxmlformats.org/drawingml/2006/main" name="Druppel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793C7D7F3BC946A5F2904ADE47754D" ma:contentTypeVersion="13" ma:contentTypeDescription="Een nieuw document maken." ma:contentTypeScope="" ma:versionID="cdf8280e4522fbe0d91a1e34a1c69600">
  <xsd:schema xmlns:xsd="http://www.w3.org/2001/XMLSchema" xmlns:xs="http://www.w3.org/2001/XMLSchema" xmlns:p="http://schemas.microsoft.com/office/2006/metadata/properties" xmlns:ns3="c2e09757-d42c-4fcd-ae27-c71d4b258210" xmlns:ns4="bfe1b49f-1cd4-47d5-a3dc-4ad9ba0da7af" targetNamespace="http://schemas.microsoft.com/office/2006/metadata/properties" ma:root="true" ma:fieldsID="dacaa48a9419e168a0556b770992c45e" ns3:_="" ns4:_="">
    <xsd:import namespace="c2e09757-d42c-4fcd-ae27-c71d4b258210"/>
    <xsd:import namespace="bfe1b49f-1cd4-47d5-a3dc-4ad9ba0da7a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e09757-d42c-4fcd-ae27-c71d4b2582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e1b49f-1cd4-47d5-a3dc-4ad9ba0da7a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A4E5060-D704-46B7-B5C4-9AB2736521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e09757-d42c-4fcd-ae27-c71d4b258210"/>
    <ds:schemaRef ds:uri="bfe1b49f-1cd4-47d5-a3dc-4ad9ba0da7a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18AFC80-CB4E-4E28-8509-50EAE696767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70E452D-CD53-4890-A102-7D370D4CC055}">
  <ds:schemaRefs>
    <ds:schemaRef ds:uri="http://schemas.microsoft.com/office/2006/metadata/properties"/>
    <ds:schemaRef ds:uri="c2e09757-d42c-4fcd-ae27-c71d4b258210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dcmitype/"/>
    <ds:schemaRef ds:uri="bfe1b49f-1cd4-47d5-a3dc-4ad9ba0da7af"/>
    <ds:schemaRef ds:uri="http://www.w3.org/XML/1998/namespace"/>
    <ds:schemaRef ds:uri="http://purl.org/dc/elements/1.1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TM04033925[[fn=Druppel]]</Template>
  <TotalTime>131</TotalTime>
  <Words>302</Words>
  <Application>Microsoft Office PowerPoint</Application>
  <PresentationFormat>Breedbeeld</PresentationFormat>
  <Paragraphs>48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Arial</vt:lpstr>
      <vt:lpstr>Tw Cen MT</vt:lpstr>
      <vt:lpstr>Druppel</vt:lpstr>
      <vt:lpstr>Gedrag en welzijn</vt:lpstr>
      <vt:lpstr>Wat is afwijkend gedrag?</vt:lpstr>
      <vt:lpstr>Wat is probleemgedrag?</vt:lpstr>
      <vt:lpstr>Hoe ontstaat afwijkend gedrag? </vt:lpstr>
      <vt:lpstr>Teveel of te weinig prikkels</vt:lpstr>
      <vt:lpstr>Soorten afwijkend gedrag</vt:lpstr>
      <vt:lpstr>Wat te doen bij afwijkend gedrag?</vt:lpstr>
      <vt:lpstr>Stress verlagen</vt:lpstr>
      <vt:lpstr>Opdracht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Gedrag en welzijn</dc:title>
  <dc:creator>Corine Harkink</dc:creator>
  <cp:lastModifiedBy>Corine Harkink</cp:lastModifiedBy>
  <cp:revision>17</cp:revision>
  <dcterms:created xsi:type="dcterms:W3CDTF">2022-10-06T08:13:09Z</dcterms:created>
  <dcterms:modified xsi:type="dcterms:W3CDTF">2022-10-06T10:24:45Z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0x01010079793C7D7F3BC946A5F2904ADE47754D</vt:lpwstr>
  </property>
</Properties>
</file>